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093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/>
              <a:t>Steve Battle &amp; Dan </a:t>
            </a:r>
            <a:r>
              <a:rPr lang="en-US" sz="4000" b="1" dirty="0" err="1"/>
              <a:t>Brickley</a:t>
            </a:r>
            <a:endParaRPr lang="en-US" sz="4000" b="1" dirty="0"/>
          </a:p>
          <a:p>
            <a:r>
              <a:rPr lang="en-US" sz="3100" dirty="0"/>
              <a:t>UWE Bristol</a:t>
            </a:r>
          </a:p>
          <a:p>
            <a:endParaRPr lang="en-US" dirty="0"/>
          </a:p>
          <a:p>
            <a:r>
              <a:rPr lang="en-GB" sz="4000" b="1" dirty="0"/>
              <a:t>Workshop on Liquid and Colloid Cybernetic Systems</a:t>
            </a:r>
            <a:endParaRPr lang="en-GB" sz="4000" dirty="0"/>
          </a:p>
          <a:p>
            <a:r>
              <a:rPr lang="en-GB" sz="3100" dirty="0"/>
              <a:t>4th July 2022, UWE, Arnolfini, Bristol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emergence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Boundary defines 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</a:t>
            </a:r>
            <a:r>
              <a:rPr lang="en-GB"/>
              <a:t>of particle types</a:t>
            </a:r>
            <a:endParaRPr lang="en-GB" dirty="0"/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464</Words>
  <Application>Microsoft Macintosh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19</cp:revision>
  <dcterms:created xsi:type="dcterms:W3CDTF">2022-07-02T10:57:14Z</dcterms:created>
  <dcterms:modified xsi:type="dcterms:W3CDTF">2022-07-03T19:54:25Z</dcterms:modified>
</cp:coreProperties>
</file>